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4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jWVA82/RJkifdKLjkK4CrX3dky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40" orient="horz"/>
        <p:guide pos="3840"/>
        <p:guide pos="4080" orient="horz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0e7eec1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a0e7eec12a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0e7eec1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a0e7eec12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0e7eec1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2a0e7eec12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db420b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a0db420bfa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25d34ced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g225d34cede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a0db420b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g2a0db420bf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0db420b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g2a0db420bf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5d34ced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225d34cede1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0db420bf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2a0db420bf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0db420b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g2a0db420bf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0e7eec1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2a0e7eec12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0e7eec1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a0e7eec12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838200" y="365125"/>
            <a:ext cx="10515600" cy="80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a3dc7a4fa5_1_121"/>
          <p:cNvSpPr txBox="1"/>
          <p:nvPr>
            <p:ph type="title"/>
          </p:nvPr>
        </p:nvSpPr>
        <p:spPr>
          <a:xfrm>
            <a:off x="838200" y="365125"/>
            <a:ext cx="10515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1a3dc7a4fa5_1_121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1a3dc7a4fa5_1_121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1a3dc7a4fa5_1_1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1a3dc7a4fa5_1_1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1a3dc7a4fa5_1_1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/>
          <p:nvPr/>
        </p:nvSpPr>
        <p:spPr>
          <a:xfrm>
            <a:off x="11811000" y="6477000"/>
            <a:ext cx="3810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3"/>
          <p:cNvSpPr/>
          <p:nvPr/>
        </p:nvSpPr>
        <p:spPr>
          <a:xfrm>
            <a:off x="0" y="6477000"/>
            <a:ext cx="11811000" cy="38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3"/>
          <p:cNvSpPr txBox="1"/>
          <p:nvPr>
            <p:ph type="title"/>
          </p:nvPr>
        </p:nvSpPr>
        <p:spPr>
          <a:xfrm>
            <a:off x="838200" y="365125"/>
            <a:ext cx="10515600" cy="80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 Light"/>
              <a:buNone/>
              <a:defRPr b="0" i="0" sz="4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/>
        </p:nvSpPr>
        <p:spPr>
          <a:xfrm>
            <a:off x="455281" y="6537525"/>
            <a:ext cx="191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b="1" i="0" sz="1600" u="none" cap="none" strike="noStrik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10;p13"/>
          <p:cNvSpPr txBox="1"/>
          <p:nvPr/>
        </p:nvSpPr>
        <p:spPr>
          <a:xfrm>
            <a:off x="11821205" y="6493392"/>
            <a:ext cx="3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s-CL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Google Shape;1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9525" y="6541600"/>
            <a:ext cx="251800" cy="251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b="5550" l="0" r="0" t="0"/>
          <a:stretch/>
        </p:blipFill>
        <p:spPr>
          <a:xfrm>
            <a:off x="0" y="0"/>
            <a:ext cx="121920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8582025" y="5619750"/>
            <a:ext cx="3686400" cy="49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8772525" y="5667300"/>
            <a:ext cx="3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Fernandini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441025" y="3568550"/>
            <a:ext cx="5181000" cy="223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2400">
                <a:solidFill>
                  <a:schemeClr val="lt1"/>
                </a:solidFill>
              </a:rPr>
              <a:t>Introducción</a:t>
            </a:r>
            <a:r>
              <a:rPr lang="es-CL" sz="2400">
                <a:solidFill>
                  <a:schemeClr val="lt1"/>
                </a:solidFill>
              </a:rPr>
              <a:t> a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CL" sz="4000">
                <a:solidFill>
                  <a:schemeClr val="lt1"/>
                </a:solidFill>
              </a:rPr>
              <a:t>Business </a:t>
            </a:r>
            <a:r>
              <a:rPr b="1" lang="es-CL" sz="4000">
                <a:solidFill>
                  <a:schemeClr val="lt1"/>
                </a:solidFill>
              </a:rPr>
              <a:t>Intelligence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0e7eec12a_0_20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2a0e7eec12a_0_20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Diagrama de dispersión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9" name="Google Shape;119;g2a0e7eec12a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a0e7eec12a_0_20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Muestra la correlación entre 2 variables.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a0e7eec12a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550" y="2385711"/>
            <a:ext cx="48958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0e7eec12a_0_29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2a0e7eec12a_0_29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Gráfico de burbujas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8" name="Google Shape;128;g2a0e7eec12a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a0e7eec12a_0_29"/>
          <p:cNvSpPr txBox="1"/>
          <p:nvPr/>
        </p:nvSpPr>
        <p:spPr>
          <a:xfrm>
            <a:off x="6848025" y="2551825"/>
            <a:ext cx="49539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los gráficos más completos en términos de cantidad de variables a usar ya que además de mostrarnos la correlación de un gráfico de dispersión nos  permite ver 2 variables más por tamaño y color de las burbujas.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g2a0e7eec12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50" y="2730223"/>
            <a:ext cx="6294025" cy="27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0e7eec12a_0_38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g2a0e7eec12a_0_38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Gráfico de cajas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7" name="Google Shape;137;g2a0e7eec12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a0e7eec12a_0_38"/>
          <p:cNvSpPr txBox="1"/>
          <p:nvPr/>
        </p:nvSpPr>
        <p:spPr>
          <a:xfrm>
            <a:off x="6519075" y="2551825"/>
            <a:ext cx="52830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muestra la distribución de un conjunto de datos, además permite identificar de forma rápida la concentración y valores </a:t>
            </a: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atípicos</a:t>
            </a: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otros datos estadísticos.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g2a0e7eec12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0" y="2327951"/>
            <a:ext cx="5646202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a0db420bfa_0_19"/>
          <p:cNvPicPr preferRelativeResize="0"/>
          <p:nvPr/>
        </p:nvPicPr>
        <p:blipFill rotWithShape="1">
          <a:blip r:embed="rId3">
            <a:alphaModFix/>
          </a:blip>
          <a:srcRect b="5553" l="0" r="0" t="0"/>
          <a:stretch/>
        </p:blipFill>
        <p:spPr>
          <a:xfrm>
            <a:off x="0" y="0"/>
            <a:ext cx="121920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a0db420bfa_0_19"/>
          <p:cNvSpPr/>
          <p:nvPr/>
        </p:nvSpPr>
        <p:spPr>
          <a:xfrm>
            <a:off x="8582025" y="5619750"/>
            <a:ext cx="3686400" cy="49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a0db420bfa_0_19"/>
          <p:cNvSpPr txBox="1"/>
          <p:nvPr/>
        </p:nvSpPr>
        <p:spPr>
          <a:xfrm>
            <a:off x="8772525" y="5667300"/>
            <a:ext cx="3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Fernandini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2a0db420bfa_0_19"/>
          <p:cNvSpPr/>
          <p:nvPr/>
        </p:nvSpPr>
        <p:spPr>
          <a:xfrm>
            <a:off x="441025" y="3568550"/>
            <a:ext cx="5181000" cy="223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 sz="2400">
                <a:solidFill>
                  <a:schemeClr val="lt1"/>
                </a:solidFill>
              </a:rPr>
              <a:t>Introducción a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CL" sz="4000">
                <a:solidFill>
                  <a:schemeClr val="lt1"/>
                </a:solidFill>
              </a:rPr>
              <a:t>Business Intelligence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g225d34cede1_0_12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225d34cede1_0_12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 concepto que abarca todo lo relacionado a poder consumir </a:t>
            </a:r>
            <a:r>
              <a:rPr b="1"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información de calidad</a:t>
            </a: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una </a:t>
            </a:r>
            <a:r>
              <a:rPr b="1"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 eficaz</a:t>
            </a: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para tomar </a:t>
            </a:r>
            <a:r>
              <a:rPr b="1"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decisiones</a:t>
            </a:r>
            <a:r>
              <a:rPr b="1"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generen valor</a:t>
            </a: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g225d34cede1_0_12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es </a:t>
            </a: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</a:t>
            </a: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9" name="Google Shape;49;g225d34cede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225d34cede1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500" y="2551825"/>
            <a:ext cx="5061325" cy="31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2a0db420bfa_0_2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2a0db420bfa_0_2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Exacta: informa, no desinforma.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Oportuna: nos permite planificar, no solo reaccionar.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Entendible: de lo contrario no es útil.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g2a0db420bfa_0_2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es </a:t>
            </a: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información de calidad</a:t>
            </a: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" name="Google Shape;58;g2a0db420bfa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2a0db420bfa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181" y="2551826"/>
            <a:ext cx="4797425" cy="33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2a0db420bfa_0_11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a0db420bfa_0_11"/>
          <p:cNvSpPr txBox="1"/>
          <p:nvPr/>
        </p:nvSpPr>
        <p:spPr>
          <a:xfrm>
            <a:off x="956925" y="2551825"/>
            <a:ext cx="103767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la fecha hemos aprendido a limpiar nuestros datos y procesarlos para generar información. Ahora vamos a aprender a mostrar esta información de una forma tal que sea de fácil consumo.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esto debemos tener claro primero cual es el objetivo y en base a ello cúal es la mejor forma de mostrar la información que responda a dicho objetivo.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g2a0db420bfa_0_11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</a:t>
            </a: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a aprender</a:t>
            </a: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" name="Google Shape;67;g2a0db420bfa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5d34cede1_0_100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g225d34cede1_0_100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Gráfico</a:t>
            </a: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de líneas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" name="Google Shape;74;g225d34cede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25d34cede1_0_100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Útil para mostrar la evolución en el tiempo de alguna variable o grupo de variables.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g225d34cede1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8636"/>
            <a:ext cx="6294025" cy="41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0db420bfa_0_29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g2a0db420bfa_0_29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Gráfico de barras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" name="Google Shape;83;g2a0db420bfa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a0db420bfa_0_29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puede usar de la misma forma que un  gráfico de </a:t>
            </a: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líneas</a:t>
            </a: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pero tiene variaciones que nos permiten visualizar información nueva como el gráfico de barras acumuladas al 100%.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g2a0db420bf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8636"/>
            <a:ext cx="6294025" cy="41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0db420bfa_0_38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2a0db420bfa_0_38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Gráfico combinado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g2a0db420bf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a0db420bfa_0_38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Especialmente útil cuando queremos usar ejes verticales distintos sobre todo cuando las variables a mostrar son de diferente magnitud.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g2a0db420bf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8636"/>
            <a:ext cx="6294025" cy="41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0e7eec12a_0_1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2a0e7eec12a_0_1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Pie Chart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" name="Google Shape;101;g2a0e7eec12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a0e7eec12a_0_1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Usado para mostrar proporciones sobre un total, poco útil para evolutivos.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g2a0e7eec12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8636"/>
            <a:ext cx="6294025" cy="419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0e7eec12a_0_11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g2a0e7eec12a_0_11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Histograma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" name="Google Shape;110;g2a0e7eec12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a0e7eec12a_0_11"/>
          <p:cNvSpPr txBox="1"/>
          <p:nvPr/>
        </p:nvSpPr>
        <p:spPr>
          <a:xfrm>
            <a:off x="6598825" y="2551825"/>
            <a:ext cx="52032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Muy útil para mostrar la frecuencia de ocurrencia de ciertos valores en intervalos definidos. Nos permite entender mejor cómo se agrupan lo datos.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g2a0e7eec12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75" y="2128575"/>
            <a:ext cx="4811676" cy="38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jabalocc</dc:creator>
</cp:coreProperties>
</file>